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7" r:id="rId1"/>
  </p:sldMasterIdLst>
  <p:notesMasterIdLst>
    <p:notesMasterId r:id="rId9"/>
  </p:notesMasterIdLst>
  <p:sldIdLst>
    <p:sldId id="256" r:id="rId2"/>
    <p:sldId id="257" r:id="rId3"/>
    <p:sldId id="263" r:id="rId4"/>
    <p:sldId id="261" r:id="rId5"/>
    <p:sldId id="260" r:id="rId6"/>
    <p:sldId id="262" r:id="rId7"/>
    <p:sldId id="264"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4708"/>
  </p:normalViewPr>
  <p:slideViewPr>
    <p:cSldViewPr snapToGrid="0" snapToObjects="1">
      <p:cViewPr varScale="1">
        <p:scale>
          <a:sx n="97" d="100"/>
          <a:sy n="97" d="100"/>
        </p:scale>
        <p:origin x="11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B90B96-3381-A140-B412-81B8F99B5A9D}" type="datetimeFigureOut">
              <a:rPr lang="en-US" smtClean="0"/>
              <a:t>3/7/19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2F42D2-7AFE-4548-8A79-C1CFEDA7EA2D}" type="slidenum">
              <a:rPr lang="en-US" smtClean="0"/>
              <a:t>‹#›</a:t>
            </a:fld>
            <a:endParaRPr lang="en-US"/>
          </a:p>
        </p:txBody>
      </p:sp>
    </p:spTree>
    <p:extLst>
      <p:ext uri="{BB962C8B-B14F-4D97-AF65-F5344CB8AC3E}">
        <p14:creationId xmlns:p14="http://schemas.microsoft.com/office/powerpoint/2010/main" val="701407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What factors influence home sale price in King County, WA. Wide range of residential areas (</a:t>
            </a:r>
            <a:r>
              <a:rPr lang="en-US" dirty="0" err="1"/>
              <a:t>seattle</a:t>
            </a:r>
            <a:r>
              <a:rPr lang="en-US" dirty="0"/>
              <a:t> to the west and national forests to the east).  Founded in  1852, historical value homes.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Creating a model to predict sale price has great business value to both sellers and buyer. Independent realtors could use the model to best direct their clients on how to price their house for sale, how much to offer for a house on the market, what additions to make to a house to increase its sale price in the future</a:t>
            </a:r>
          </a:p>
          <a:p>
            <a:r>
              <a:rPr lang="en-US" dirty="0"/>
              <a:t> </a:t>
            </a:r>
          </a:p>
        </p:txBody>
      </p:sp>
      <p:sp>
        <p:nvSpPr>
          <p:cNvPr id="4" name="Slide Number Placeholder 3"/>
          <p:cNvSpPr>
            <a:spLocks noGrp="1"/>
          </p:cNvSpPr>
          <p:nvPr>
            <p:ph type="sldNum" sz="quarter" idx="5"/>
          </p:nvPr>
        </p:nvSpPr>
        <p:spPr/>
        <p:txBody>
          <a:bodyPr/>
          <a:lstStyle/>
          <a:p>
            <a:fld id="{5E2F42D2-7AFE-4548-8A79-C1CFEDA7EA2D}" type="slidenum">
              <a:rPr lang="en-US" smtClean="0"/>
              <a:t>2</a:t>
            </a:fld>
            <a:endParaRPr lang="en-US"/>
          </a:p>
        </p:txBody>
      </p:sp>
    </p:spTree>
    <p:extLst>
      <p:ext uri="{BB962C8B-B14F-4D97-AF65-F5344CB8AC3E}">
        <p14:creationId xmlns:p14="http://schemas.microsoft.com/office/powerpoint/2010/main" val="31187764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endParaRPr lang="en-US" dirty="0"/>
          </a:p>
          <a:p>
            <a:r>
              <a:rPr lang="en-US" dirty="0"/>
              <a:t>Analyze data from over 20,000 homes sold between may 2014 and may 2015 taking into account features concerning both house attributes and location</a:t>
            </a:r>
          </a:p>
          <a:p>
            <a:endParaRPr lang="en-US" dirty="0"/>
          </a:p>
          <a:p>
            <a:endParaRPr lang="en-US" dirty="0"/>
          </a:p>
        </p:txBody>
      </p:sp>
      <p:sp>
        <p:nvSpPr>
          <p:cNvPr id="4" name="Slide Number Placeholder 3"/>
          <p:cNvSpPr>
            <a:spLocks noGrp="1"/>
          </p:cNvSpPr>
          <p:nvPr>
            <p:ph type="sldNum" sz="quarter" idx="5"/>
          </p:nvPr>
        </p:nvSpPr>
        <p:spPr/>
        <p:txBody>
          <a:bodyPr/>
          <a:lstStyle/>
          <a:p>
            <a:fld id="{5E2F42D2-7AFE-4548-8A79-C1CFEDA7EA2D}" type="slidenum">
              <a:rPr lang="en-US" smtClean="0"/>
              <a:t>3</a:t>
            </a:fld>
            <a:endParaRPr lang="en-US"/>
          </a:p>
        </p:txBody>
      </p:sp>
    </p:spTree>
    <p:extLst>
      <p:ext uri="{BB962C8B-B14F-4D97-AF65-F5344CB8AC3E}">
        <p14:creationId xmlns:p14="http://schemas.microsoft.com/office/powerpoint/2010/main" val="2056718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Early models indicate that location plays the biggest role in predicting sale price, however square footage and water views factor into the model</a:t>
            </a:r>
          </a:p>
          <a:p>
            <a:endParaRPr lang="en-US" dirty="0"/>
          </a:p>
          <a:p>
            <a:r>
              <a:rPr lang="en-US" dirty="0"/>
              <a:t>Currently the model is predicting sale price with roughly 70% accuracy, with room for improvement </a:t>
            </a:r>
          </a:p>
          <a:p>
            <a:endParaRPr lang="en-US" dirty="0"/>
          </a:p>
        </p:txBody>
      </p:sp>
      <p:sp>
        <p:nvSpPr>
          <p:cNvPr id="4" name="Slide Number Placeholder 3"/>
          <p:cNvSpPr>
            <a:spLocks noGrp="1"/>
          </p:cNvSpPr>
          <p:nvPr>
            <p:ph type="sldNum" sz="quarter" idx="5"/>
          </p:nvPr>
        </p:nvSpPr>
        <p:spPr/>
        <p:txBody>
          <a:bodyPr/>
          <a:lstStyle/>
          <a:p>
            <a:fld id="{5E2F42D2-7AFE-4548-8A79-C1CFEDA7EA2D}" type="slidenum">
              <a:rPr lang="en-US" smtClean="0"/>
              <a:t>4</a:t>
            </a:fld>
            <a:endParaRPr lang="en-US"/>
          </a:p>
        </p:txBody>
      </p:sp>
    </p:spTree>
    <p:extLst>
      <p:ext uri="{BB962C8B-B14F-4D97-AF65-F5344CB8AC3E}">
        <p14:creationId xmlns:p14="http://schemas.microsoft.com/office/powerpoint/2010/main" val="2119335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Early models indicate that location plays the biggest role in predicting sale price, however square footage and water views factor into the model</a:t>
            </a:r>
          </a:p>
          <a:p>
            <a:endParaRPr lang="en-US" dirty="0"/>
          </a:p>
          <a:p>
            <a:r>
              <a:rPr lang="en-US" dirty="0"/>
              <a:t>Currently the model is predicting sale price with roughly 70% accuracy, with room for improvement </a:t>
            </a:r>
          </a:p>
          <a:p>
            <a:endParaRPr lang="en-US" dirty="0"/>
          </a:p>
        </p:txBody>
      </p:sp>
      <p:sp>
        <p:nvSpPr>
          <p:cNvPr id="4" name="Slide Number Placeholder 3"/>
          <p:cNvSpPr>
            <a:spLocks noGrp="1"/>
          </p:cNvSpPr>
          <p:nvPr>
            <p:ph type="sldNum" sz="quarter" idx="5"/>
          </p:nvPr>
        </p:nvSpPr>
        <p:spPr/>
        <p:txBody>
          <a:bodyPr/>
          <a:lstStyle/>
          <a:p>
            <a:fld id="{5E2F42D2-7AFE-4548-8A79-C1CFEDA7EA2D}" type="slidenum">
              <a:rPr lang="en-US" smtClean="0"/>
              <a:t>5</a:t>
            </a:fld>
            <a:endParaRPr lang="en-US"/>
          </a:p>
        </p:txBody>
      </p:sp>
    </p:spTree>
    <p:extLst>
      <p:ext uri="{BB962C8B-B14F-4D97-AF65-F5344CB8AC3E}">
        <p14:creationId xmlns:p14="http://schemas.microsoft.com/office/powerpoint/2010/main" val="2429842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3/7/19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0442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235883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955704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235779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3/7/19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761642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3/7/19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20180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3/7/19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705266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3/7/19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98942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3/7/19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56445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08953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687046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AD347D-5ACD-4C99-B74B-A9C85AD731AF}" type="datetimeFigureOut">
              <a:rPr lang="en-US" smtClean="0"/>
              <a:t>3/7/19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821962857"/>
      </p:ext>
    </p:extLst>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C820E-510D-A74B-8B69-E757BCCC9E88}"/>
              </a:ext>
            </a:extLst>
          </p:cNvPr>
          <p:cNvSpPr>
            <a:spLocks noGrp="1"/>
          </p:cNvSpPr>
          <p:nvPr>
            <p:ph type="ctrTitle"/>
          </p:nvPr>
        </p:nvSpPr>
        <p:spPr/>
        <p:txBody>
          <a:bodyPr/>
          <a:lstStyle/>
          <a:p>
            <a:pPr algn="ctr"/>
            <a:r>
              <a:rPr lang="en-US"/>
              <a:t>Housing Price Predictor </a:t>
            </a:r>
            <a:r>
              <a:rPr lang="en-US" dirty="0"/>
              <a:t>for King County, WA</a:t>
            </a:r>
          </a:p>
        </p:txBody>
      </p:sp>
      <p:sp>
        <p:nvSpPr>
          <p:cNvPr id="3" name="Subtitle 2">
            <a:extLst>
              <a:ext uri="{FF2B5EF4-FFF2-40B4-BE49-F238E27FC236}">
                <a16:creationId xmlns:a16="http://schemas.microsoft.com/office/drawing/2014/main" id="{6477F11C-57CB-1A48-8D46-7F4132656E26}"/>
              </a:ext>
            </a:extLst>
          </p:cNvPr>
          <p:cNvSpPr>
            <a:spLocks noGrp="1"/>
          </p:cNvSpPr>
          <p:nvPr>
            <p:ph type="subTitle" idx="1"/>
          </p:nvPr>
        </p:nvSpPr>
        <p:spPr/>
        <p:txBody>
          <a:bodyPr/>
          <a:lstStyle/>
          <a:p>
            <a:pPr algn="ctr"/>
            <a:r>
              <a:rPr lang="en-US" dirty="0" err="1"/>
              <a:t>FlatIron</a:t>
            </a:r>
            <a:r>
              <a:rPr lang="en-US" dirty="0"/>
              <a:t> Data science </a:t>
            </a:r>
            <a:r>
              <a:rPr lang="en-US" dirty="0" err="1"/>
              <a:t>bootcamp</a:t>
            </a:r>
            <a:endParaRPr lang="en-US" dirty="0"/>
          </a:p>
          <a:p>
            <a:pPr algn="ctr"/>
            <a:r>
              <a:rPr lang="en-US" dirty="0"/>
              <a:t>Module 1 Final project</a:t>
            </a:r>
          </a:p>
        </p:txBody>
      </p:sp>
    </p:spTree>
    <p:extLst>
      <p:ext uri="{BB962C8B-B14F-4D97-AF65-F5344CB8AC3E}">
        <p14:creationId xmlns:p14="http://schemas.microsoft.com/office/powerpoint/2010/main" val="1285756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E45627B-1B80-1445-97A3-D83973A6DB4B}"/>
              </a:ext>
            </a:extLst>
          </p:cNvPr>
          <p:cNvPicPr>
            <a:picLocks noChangeAspect="1"/>
          </p:cNvPicPr>
          <p:nvPr/>
        </p:nvPicPr>
        <p:blipFill>
          <a:blip r:embed="rId3"/>
          <a:stretch>
            <a:fillRect/>
          </a:stretch>
        </p:blipFill>
        <p:spPr>
          <a:xfrm>
            <a:off x="1870690" y="444274"/>
            <a:ext cx="8011864" cy="6230065"/>
          </a:xfrm>
          <a:prstGeom prst="rect">
            <a:avLst/>
          </a:prstGeom>
        </p:spPr>
      </p:pic>
    </p:spTree>
    <p:extLst>
      <p:ext uri="{BB962C8B-B14F-4D97-AF65-F5344CB8AC3E}">
        <p14:creationId xmlns:p14="http://schemas.microsoft.com/office/powerpoint/2010/main" val="8047061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555D19-68F9-6B45-B487-F8F00B83DCA6}"/>
              </a:ext>
            </a:extLst>
          </p:cNvPr>
          <p:cNvPicPr>
            <a:picLocks noChangeAspect="1"/>
          </p:cNvPicPr>
          <p:nvPr/>
        </p:nvPicPr>
        <p:blipFill>
          <a:blip r:embed="rId3"/>
          <a:stretch>
            <a:fillRect/>
          </a:stretch>
        </p:blipFill>
        <p:spPr>
          <a:xfrm>
            <a:off x="1447800" y="469900"/>
            <a:ext cx="9296400" cy="5918200"/>
          </a:xfrm>
          <a:prstGeom prst="rect">
            <a:avLst/>
          </a:prstGeom>
        </p:spPr>
      </p:pic>
    </p:spTree>
    <p:extLst>
      <p:ext uri="{BB962C8B-B14F-4D97-AF65-F5344CB8AC3E}">
        <p14:creationId xmlns:p14="http://schemas.microsoft.com/office/powerpoint/2010/main" val="246590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66DBA7-3CE5-1B40-B8D5-560D71585E12}"/>
              </a:ext>
            </a:extLst>
          </p:cNvPr>
          <p:cNvPicPr>
            <a:picLocks noChangeAspect="1"/>
          </p:cNvPicPr>
          <p:nvPr/>
        </p:nvPicPr>
        <p:blipFill>
          <a:blip r:embed="rId3"/>
          <a:stretch>
            <a:fillRect/>
          </a:stretch>
        </p:blipFill>
        <p:spPr>
          <a:xfrm>
            <a:off x="2667000" y="0"/>
            <a:ext cx="6858000" cy="6858000"/>
          </a:xfrm>
          <a:prstGeom prst="rect">
            <a:avLst/>
          </a:prstGeom>
        </p:spPr>
      </p:pic>
    </p:spTree>
    <p:extLst>
      <p:ext uri="{BB962C8B-B14F-4D97-AF65-F5344CB8AC3E}">
        <p14:creationId xmlns:p14="http://schemas.microsoft.com/office/powerpoint/2010/main" val="1973781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435697-808A-374A-BB4A-EC4C665A384D}"/>
              </a:ext>
            </a:extLst>
          </p:cNvPr>
          <p:cNvPicPr>
            <a:picLocks noChangeAspect="1"/>
          </p:cNvPicPr>
          <p:nvPr/>
        </p:nvPicPr>
        <p:blipFill>
          <a:blip r:embed="rId3"/>
          <a:stretch>
            <a:fillRect/>
          </a:stretch>
        </p:blipFill>
        <p:spPr>
          <a:xfrm>
            <a:off x="952500" y="0"/>
            <a:ext cx="10287000" cy="6858000"/>
          </a:xfrm>
          <a:prstGeom prst="rect">
            <a:avLst/>
          </a:prstGeom>
        </p:spPr>
      </p:pic>
    </p:spTree>
    <p:extLst>
      <p:ext uri="{BB962C8B-B14F-4D97-AF65-F5344CB8AC3E}">
        <p14:creationId xmlns:p14="http://schemas.microsoft.com/office/powerpoint/2010/main" val="1274663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8F3299-D469-034F-8836-5A270652F7D2}"/>
              </a:ext>
            </a:extLst>
          </p:cNvPr>
          <p:cNvPicPr>
            <a:picLocks noChangeAspect="1"/>
          </p:cNvPicPr>
          <p:nvPr/>
        </p:nvPicPr>
        <p:blipFill>
          <a:blip r:embed="rId2"/>
          <a:stretch>
            <a:fillRect/>
          </a:stretch>
        </p:blipFill>
        <p:spPr>
          <a:xfrm>
            <a:off x="952500" y="0"/>
            <a:ext cx="10287000" cy="6858000"/>
          </a:xfrm>
          <a:prstGeom prst="rect">
            <a:avLst/>
          </a:prstGeom>
        </p:spPr>
      </p:pic>
    </p:spTree>
    <p:extLst>
      <p:ext uri="{BB962C8B-B14F-4D97-AF65-F5344CB8AC3E}">
        <p14:creationId xmlns:p14="http://schemas.microsoft.com/office/powerpoint/2010/main" val="612539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C0856-3CBB-704B-AFC4-16898EDEC4A9}"/>
              </a:ext>
            </a:extLst>
          </p:cNvPr>
          <p:cNvSpPr>
            <a:spLocks noGrp="1"/>
          </p:cNvSpPr>
          <p:nvPr>
            <p:ph type="title"/>
          </p:nvPr>
        </p:nvSpPr>
        <p:spPr/>
        <p:txBody>
          <a:bodyPr/>
          <a:lstStyle/>
          <a:p>
            <a:pPr algn="ctr"/>
            <a:r>
              <a:rPr lang="en-US" dirty="0"/>
              <a:t>Future Work</a:t>
            </a:r>
          </a:p>
        </p:txBody>
      </p:sp>
      <p:sp>
        <p:nvSpPr>
          <p:cNvPr id="3" name="Content Placeholder 2">
            <a:extLst>
              <a:ext uri="{FF2B5EF4-FFF2-40B4-BE49-F238E27FC236}">
                <a16:creationId xmlns:a16="http://schemas.microsoft.com/office/drawing/2014/main" id="{1C32F1C3-90FF-834B-BF41-B191A00D07CD}"/>
              </a:ext>
            </a:extLst>
          </p:cNvPr>
          <p:cNvSpPr>
            <a:spLocks noGrp="1"/>
          </p:cNvSpPr>
          <p:nvPr>
            <p:ph idx="1"/>
          </p:nvPr>
        </p:nvSpPr>
        <p:spPr/>
        <p:txBody>
          <a:bodyPr/>
          <a:lstStyle/>
          <a:p>
            <a:r>
              <a:rPr lang="en-US" dirty="0"/>
              <a:t>Refine model features</a:t>
            </a:r>
          </a:p>
          <a:p>
            <a:r>
              <a:rPr lang="en-US" dirty="0"/>
              <a:t>Increase accuracy</a:t>
            </a:r>
          </a:p>
        </p:txBody>
      </p:sp>
    </p:spTree>
    <p:extLst>
      <p:ext uri="{BB962C8B-B14F-4D97-AF65-F5344CB8AC3E}">
        <p14:creationId xmlns:p14="http://schemas.microsoft.com/office/powerpoint/2010/main" val="160217019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131</TotalTime>
  <Words>236</Words>
  <Application>Microsoft Macintosh PowerPoint</Application>
  <PresentationFormat>Widescreen</PresentationFormat>
  <Paragraphs>23</Paragraphs>
  <Slides>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Housing Price Predictor for King County, WA</vt:lpstr>
      <vt:lpstr>PowerPoint Presentation</vt:lpstr>
      <vt:lpstr>PowerPoint Presentation</vt:lpstr>
      <vt:lpstr>PowerPoint Presentation</vt:lpstr>
      <vt:lpstr>PowerPoint Presentation</vt:lpstr>
      <vt:lpstr>PowerPoint Presentation</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Estate Predictor for King County, WA</dc:title>
  <dc:creator>Katherine Pokrass</dc:creator>
  <cp:lastModifiedBy>Katherine Pokrass</cp:lastModifiedBy>
  <cp:revision>9</cp:revision>
  <dcterms:created xsi:type="dcterms:W3CDTF">2019-03-08T01:18:52Z</dcterms:created>
  <dcterms:modified xsi:type="dcterms:W3CDTF">2019-03-08T03:52:45Z</dcterms:modified>
</cp:coreProperties>
</file>

<file path=docProps/thumbnail.jpeg>
</file>